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26/09/2006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Fob6</dc:creator>
  <dcterms:created xsi:type="dcterms:W3CDTF">2017-09-18T09:50:27Z</dcterms:created>
</cp:coreProperties>
</file>